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 с тема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56" autoAdjust="0"/>
  </p:normalViewPr>
  <p:slideViewPr>
    <p:cSldViewPr showGuides="1"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9494A-A9FC-46D7-9508-03EBA226F576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84CCC-1304-4324-8BE8-2D43E1F34A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598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Месец</a:t>
            </a:r>
            <a:r>
              <a:rPr lang="bg-BG" baseline="0" dirty="0" smtClean="0"/>
              <a:t> септември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4CCC-1304-4324-8BE8-2D43E1F34AA3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245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Месец</a:t>
            </a:r>
            <a:r>
              <a:rPr lang="bg-BG" baseline="0" dirty="0" smtClean="0"/>
              <a:t> септември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4CCC-1304-4324-8BE8-2D43E1F34AA3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245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Месец</a:t>
            </a:r>
            <a:r>
              <a:rPr lang="bg-BG" baseline="0" dirty="0" smtClean="0"/>
              <a:t> септември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4CCC-1304-4324-8BE8-2D43E1F34AA3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245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Месец</a:t>
            </a:r>
            <a:r>
              <a:rPr lang="bg-BG" baseline="0" dirty="0" smtClean="0"/>
              <a:t> септември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84CCC-1304-4324-8BE8-2D43E1F34AA3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245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706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45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854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327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608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74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558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295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47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29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637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B9D4-EFB9-40A6-9AD5-5869835CB6AB}" type="datetimeFigureOut">
              <a:rPr lang="bg-BG" smtClean="0"/>
              <a:t>16.10.2020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B759-56F0-41AB-A417-EE9137E7391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881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Подзаглавие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1" y="24735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6" y="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Текстово поле 9"/>
          <p:cNvSpPr txBox="1"/>
          <p:nvPr/>
        </p:nvSpPr>
        <p:spPr>
          <a:xfrm>
            <a:off x="1547664" y="270892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Празничен календар</a:t>
            </a:r>
            <a:endParaRPr lang="bg-BG" sz="4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411760" y="213285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Детска градина „ДЕТЕЛИНА“</a:t>
            </a:r>
            <a:endParaRPr lang="bg-BG" sz="2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1331640" y="1700808"/>
            <a:ext cx="6624736" cy="38884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6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Месец май</a:t>
            </a:r>
            <a:endParaRPr lang="bg-BG" dirty="0" smtClean="0"/>
          </a:p>
          <a:p>
            <a:pPr algn="ctr"/>
            <a:r>
              <a:rPr lang="bg-BG" sz="2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Пролетни настроения!</a:t>
            </a:r>
          </a:p>
          <a:p>
            <a:pPr algn="ctr"/>
            <a:r>
              <a:rPr lang="bg-BG" sz="2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Мамо, татко- коланите спасяват!</a:t>
            </a:r>
          </a:p>
          <a:p>
            <a:pPr algn="ctr"/>
            <a:r>
              <a:rPr lang="bg-BG" sz="2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Довиждане детска градина!</a:t>
            </a:r>
          </a:p>
          <a:p>
            <a:pPr algn="ctr"/>
            <a:r>
              <a:rPr lang="bg-BG" sz="2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Предоставяне на продукция от допълнителни дейности: </a:t>
            </a:r>
          </a:p>
          <a:p>
            <a:pPr algn="ctr"/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народни танци; спортни танци; английски език; пиано</a:t>
            </a:r>
            <a:endParaRPr lang="bg-BG" sz="24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Усмихнато лице 2"/>
          <p:cNvSpPr/>
          <p:nvPr/>
        </p:nvSpPr>
        <p:spPr>
          <a:xfrm>
            <a:off x="7040579" y="3645024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Блоксхема: съединение 4"/>
          <p:cNvSpPr/>
          <p:nvPr/>
        </p:nvSpPr>
        <p:spPr>
          <a:xfrm>
            <a:off x="2123728" y="278092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Блоксхема: съединение 5"/>
          <p:cNvSpPr/>
          <p:nvPr/>
        </p:nvSpPr>
        <p:spPr>
          <a:xfrm>
            <a:off x="1691680" y="36450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Блоксхема: съединение 6"/>
          <p:cNvSpPr/>
          <p:nvPr/>
        </p:nvSpPr>
        <p:spPr>
          <a:xfrm>
            <a:off x="2088208" y="442710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7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1" y="24735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6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1609888" y="1976264"/>
            <a:ext cx="5616624" cy="33123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3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32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Месец септември</a:t>
            </a:r>
          </a:p>
          <a:p>
            <a:pPr algn="ctr"/>
            <a:endParaRPr lang="bg-BG" dirty="0"/>
          </a:p>
          <a:p>
            <a:pPr algn="ctr"/>
            <a:r>
              <a:rPr lang="bg-BG" sz="3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15 септември!</a:t>
            </a:r>
          </a:p>
          <a:p>
            <a:pPr algn="ctr"/>
            <a:r>
              <a:rPr lang="bg-BG" sz="3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11" name="Извита стрелка надясно 10"/>
          <p:cNvSpPr/>
          <p:nvPr/>
        </p:nvSpPr>
        <p:spPr>
          <a:xfrm>
            <a:off x="2051720" y="3024372"/>
            <a:ext cx="731520" cy="1216152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2" name="Извита стрелка наляво 11"/>
          <p:cNvSpPr/>
          <p:nvPr/>
        </p:nvSpPr>
        <p:spPr>
          <a:xfrm>
            <a:off x="6300192" y="3012210"/>
            <a:ext cx="731520" cy="1216152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1" y="24735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6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1609888" y="1976264"/>
            <a:ext cx="5616624" cy="33123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3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32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Месец октомври</a:t>
            </a:r>
          </a:p>
          <a:p>
            <a:pPr algn="ctr"/>
            <a:endParaRPr lang="bg-BG" dirty="0"/>
          </a:p>
          <a:p>
            <a:pPr algn="ctr"/>
            <a:r>
              <a:rPr lang="bg-BG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Златна есен!</a:t>
            </a:r>
          </a:p>
          <a:p>
            <a:pPr algn="ctr"/>
            <a:r>
              <a:rPr lang="bg-BG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Пресичам безопасно!</a:t>
            </a:r>
          </a:p>
          <a:p>
            <a:pPr algn="ctr"/>
            <a:r>
              <a:rPr lang="bg-BG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4" name="Слънце 3"/>
          <p:cNvSpPr/>
          <p:nvPr/>
        </p:nvSpPr>
        <p:spPr>
          <a:xfrm>
            <a:off x="6259487" y="2971800"/>
            <a:ext cx="914400" cy="914400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Слънце 4"/>
          <p:cNvSpPr/>
          <p:nvPr/>
        </p:nvSpPr>
        <p:spPr>
          <a:xfrm>
            <a:off x="2205945" y="2514600"/>
            <a:ext cx="914400" cy="914400"/>
          </a:xfrm>
          <a:prstGeom prst="su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08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1" y="24735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DZ\Desktop\991-ratio-sveti-patr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6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1609888" y="1976264"/>
            <a:ext cx="5616624" cy="33123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3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200" b="1" dirty="0" smtClean="0">
              <a:solidFill>
                <a:srgbClr val="00B050"/>
              </a:solidFill>
              <a:latin typeface="Mistral" panose="03090702030407020403" pitchFamily="66" charset="0"/>
            </a:endParaRP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Месец на професиите!</a:t>
            </a: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За будителите!</a:t>
            </a: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Какво ни подарява есента?</a:t>
            </a: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Моето семейство!</a:t>
            </a: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Есен вълшебниц</a:t>
            </a:r>
            <a:r>
              <a:rPr lang="bg-BG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а!</a:t>
            </a:r>
          </a:p>
          <a:p>
            <a:pPr algn="ctr"/>
            <a:r>
              <a:rPr lang="bg-BG" sz="2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sz="3200" b="1" dirty="0" smtClean="0">
              <a:solidFill>
                <a:srgbClr val="00B050"/>
              </a:solidFill>
              <a:latin typeface="Mistral" panose="03090702030407020403" pitchFamily="66" charset="0"/>
            </a:endParaRPr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4" name="Овал 3"/>
          <p:cNvSpPr/>
          <p:nvPr/>
        </p:nvSpPr>
        <p:spPr>
          <a:xfrm flipH="1" flipV="1">
            <a:off x="6300192" y="4293096"/>
            <a:ext cx="288032" cy="228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6" name="Овал 5"/>
          <p:cNvSpPr/>
          <p:nvPr/>
        </p:nvSpPr>
        <p:spPr>
          <a:xfrm>
            <a:off x="2267744" y="3933056"/>
            <a:ext cx="432048" cy="3600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Овал 6"/>
          <p:cNvSpPr/>
          <p:nvPr/>
        </p:nvSpPr>
        <p:spPr>
          <a:xfrm>
            <a:off x="5940152" y="2769670"/>
            <a:ext cx="360040" cy="228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2699792" y="1268760"/>
            <a:ext cx="3240360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Месец ноември</a:t>
            </a:r>
            <a:endParaRPr lang="bg-BG" sz="28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1403648" y="1934975"/>
            <a:ext cx="6480720" cy="34815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6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bg-BG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36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Месец декември</a:t>
            </a:r>
          </a:p>
          <a:p>
            <a:pPr algn="ctr"/>
            <a:endParaRPr lang="bg-BG" sz="2600" b="1" dirty="0" smtClean="0">
              <a:solidFill>
                <a:schemeClr val="accent6">
                  <a:lumMod val="75000"/>
                </a:schemeClr>
              </a:solidFill>
              <a:latin typeface="Mistral" panose="03090702030407020403" pitchFamily="66" charset="0"/>
            </a:endParaRP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Работилницата на дядо Коледа!</a:t>
            </a: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Дядо Коледа дойде, с дар за всяко дете!</a:t>
            </a:r>
          </a:p>
          <a:p>
            <a:pPr algn="ctr"/>
            <a:r>
              <a:rPr lang="bg-BG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Ой</a:t>
            </a: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bg-BG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Коледо</a:t>
            </a: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, мой </a:t>
            </a:r>
            <a:r>
              <a:rPr lang="bg-BG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Коледо</a:t>
            </a: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!</a:t>
            </a: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dirty="0" smtClean="0"/>
          </a:p>
          <a:p>
            <a:pPr algn="ctr"/>
            <a:endParaRPr lang="bg-BG" dirty="0"/>
          </a:p>
        </p:txBody>
      </p:sp>
      <p:sp>
        <p:nvSpPr>
          <p:cNvPr id="3" name="Овал 2"/>
          <p:cNvSpPr/>
          <p:nvPr/>
        </p:nvSpPr>
        <p:spPr>
          <a:xfrm>
            <a:off x="1763688" y="3068960"/>
            <a:ext cx="372616" cy="5292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Овал 3"/>
          <p:cNvSpPr/>
          <p:nvPr/>
        </p:nvSpPr>
        <p:spPr>
          <a:xfrm>
            <a:off x="6804248" y="4293096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Овал 4"/>
          <p:cNvSpPr/>
          <p:nvPr/>
        </p:nvSpPr>
        <p:spPr>
          <a:xfrm>
            <a:off x="7261448" y="3068960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38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1403648" y="1551755"/>
            <a:ext cx="6552728" cy="38164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Месец януари </a:t>
            </a:r>
          </a:p>
          <a:p>
            <a:pPr algn="ctr"/>
            <a:endParaRPr lang="bg-BG" dirty="0"/>
          </a:p>
          <a:p>
            <a:pPr algn="ctr"/>
            <a:r>
              <a:rPr lang="bg-BG" sz="3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На червено спри, на зелено премини!</a:t>
            </a:r>
          </a:p>
          <a:p>
            <a:pPr algn="ctr"/>
            <a:r>
              <a:rPr lang="bg-BG" sz="3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dirty="0"/>
          </a:p>
        </p:txBody>
      </p:sp>
      <p:sp>
        <p:nvSpPr>
          <p:cNvPr id="4" name="Овал 3"/>
          <p:cNvSpPr/>
          <p:nvPr/>
        </p:nvSpPr>
        <p:spPr>
          <a:xfrm>
            <a:off x="7452320" y="2492896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Овал 4"/>
          <p:cNvSpPr/>
          <p:nvPr/>
        </p:nvSpPr>
        <p:spPr>
          <a:xfrm>
            <a:off x="1835696" y="4149080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Овал 5"/>
          <p:cNvSpPr/>
          <p:nvPr/>
        </p:nvSpPr>
        <p:spPr>
          <a:xfrm>
            <a:off x="5076056" y="1551755"/>
            <a:ext cx="576064" cy="58110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56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19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1187624" y="2060848"/>
            <a:ext cx="7200800" cy="2664296"/>
          </a:xfrm>
          <a:prstGeom prst="ellipse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Месец февруари</a:t>
            </a:r>
          </a:p>
          <a:p>
            <a:pPr algn="ctr"/>
            <a:endParaRPr lang="bg-BG" dirty="0" smtClean="0"/>
          </a:p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Аз съм Левски!</a:t>
            </a:r>
          </a:p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Бели и червени!</a:t>
            </a:r>
          </a:p>
          <a:p>
            <a:pPr algn="ctr"/>
            <a:r>
              <a:rPr lang="bg-BG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Рожден ден имам!</a:t>
            </a:r>
            <a:endParaRPr lang="bg-BG" sz="32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308304" y="2564904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Овал 3"/>
          <p:cNvSpPr/>
          <p:nvPr/>
        </p:nvSpPr>
        <p:spPr>
          <a:xfrm>
            <a:off x="2339752" y="4365104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Овал 4"/>
          <p:cNvSpPr/>
          <p:nvPr/>
        </p:nvSpPr>
        <p:spPr>
          <a:xfrm flipH="1" flipV="1">
            <a:off x="4355974" y="1772816"/>
            <a:ext cx="576065" cy="4463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92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285750"/>
            <a:ext cx="9439276" cy="6286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Овал 1"/>
          <p:cNvSpPr/>
          <p:nvPr/>
        </p:nvSpPr>
        <p:spPr>
          <a:xfrm>
            <a:off x="1226096" y="1772816"/>
            <a:ext cx="6444716" cy="33123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600" b="1" u="sng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Месец март</a:t>
            </a:r>
          </a:p>
          <a:p>
            <a:pPr algn="ctr"/>
            <a:endParaRPr lang="bg-BG" dirty="0" smtClean="0"/>
          </a:p>
          <a:p>
            <a:pPr algn="ctr"/>
            <a:r>
              <a:rPr lang="bg-BG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Пижо</a:t>
            </a: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 и </a:t>
            </a:r>
            <a:r>
              <a:rPr lang="bg-BG" sz="2800" b="1" dirty="0" err="1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Пенда</a:t>
            </a: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!</a:t>
            </a: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Прочети ми, разкажи ми за 3- ти март!</a:t>
            </a: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За мама с обич!</a:t>
            </a:r>
          </a:p>
          <a:p>
            <a:pPr algn="ctr"/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dirty="0"/>
          </a:p>
        </p:txBody>
      </p:sp>
      <p:sp>
        <p:nvSpPr>
          <p:cNvPr id="3" name="Овал 2"/>
          <p:cNvSpPr/>
          <p:nvPr/>
        </p:nvSpPr>
        <p:spPr>
          <a:xfrm>
            <a:off x="6660232" y="2420888"/>
            <a:ext cx="914400" cy="38519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Усмихнато лице 5"/>
          <p:cNvSpPr/>
          <p:nvPr/>
        </p:nvSpPr>
        <p:spPr>
          <a:xfrm>
            <a:off x="1907704" y="4077072"/>
            <a:ext cx="914400" cy="9144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3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DZ\Desktop\991-ratio-sveti-p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285750"/>
            <a:ext cx="9439276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1403648" y="2108019"/>
            <a:ext cx="6336704" cy="3024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3600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36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Месец април</a:t>
            </a:r>
          </a:p>
          <a:p>
            <a:pPr algn="ctr"/>
            <a:endParaRPr lang="bg-BG" sz="3600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Светът на книгата е и мой свят!</a:t>
            </a:r>
          </a:p>
          <a:p>
            <a:pPr algn="ctr"/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Книжки сладкодумни!</a:t>
            </a:r>
          </a:p>
          <a:p>
            <a:pPr algn="ctr"/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Шарен </a:t>
            </a:r>
            <a:r>
              <a:rPr lang="bg-BG" sz="2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В</a:t>
            </a:r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еликден!</a:t>
            </a:r>
          </a:p>
          <a:p>
            <a:pPr algn="ctr"/>
            <a:r>
              <a:rPr lang="bg-BG" sz="2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Рожден ден имам!</a:t>
            </a:r>
          </a:p>
          <a:p>
            <a:pPr algn="ctr"/>
            <a:endParaRPr lang="bg-BG" sz="24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/>
            <a:endParaRPr lang="bg-BG" dirty="0"/>
          </a:p>
        </p:txBody>
      </p:sp>
      <p:sp>
        <p:nvSpPr>
          <p:cNvPr id="4" name="Пръстен 3"/>
          <p:cNvSpPr/>
          <p:nvPr/>
        </p:nvSpPr>
        <p:spPr>
          <a:xfrm>
            <a:off x="1403648" y="3115816"/>
            <a:ext cx="914400" cy="914400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5" name="Пръстен 4"/>
          <p:cNvSpPr/>
          <p:nvPr/>
        </p:nvSpPr>
        <p:spPr>
          <a:xfrm>
            <a:off x="6851104" y="3145092"/>
            <a:ext cx="914400" cy="914400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196</Words>
  <Application>Microsoft Office PowerPoint</Application>
  <PresentationFormat>Презентация на цял екран (4:3)</PresentationFormat>
  <Paragraphs>108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ODZ</dc:creator>
  <cp:lastModifiedBy>ODZ</cp:lastModifiedBy>
  <cp:revision>18</cp:revision>
  <dcterms:created xsi:type="dcterms:W3CDTF">2020-10-16T09:02:02Z</dcterms:created>
  <dcterms:modified xsi:type="dcterms:W3CDTF">2020-10-16T12:58:22Z</dcterms:modified>
</cp:coreProperties>
</file>